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2" r:id="rId3"/>
    <p:sldId id="264" r:id="rId4"/>
    <p:sldId id="261" r:id="rId5"/>
    <p:sldId id="265" r:id="rId6"/>
    <p:sldId id="263" r:id="rId7"/>
    <p:sldId id="266" r:id="rId8"/>
    <p:sldId id="269" r:id="rId9"/>
    <p:sldId id="267" r:id="rId10"/>
    <p:sldId id="268" r:id="rId11"/>
    <p:sldId id="273" r:id="rId12"/>
    <p:sldId id="274" r:id="rId13"/>
    <p:sldId id="275" r:id="rId14"/>
    <p:sldId id="276" r:id="rId15"/>
    <p:sldId id="277" r:id="rId16"/>
    <p:sldId id="272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74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6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98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8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61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96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38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46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856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1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0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1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7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2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5949-90B8-44B7-B003-977775F4783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7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Állománykezelés C</a:t>
            </a:r>
            <a:r>
              <a:rPr lang="en-GB" dirty="0" smtClean="0"/>
              <a:t>#-ban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570" y="4050837"/>
            <a:ext cx="7766936" cy="2316096"/>
          </a:xfrm>
        </p:spPr>
        <p:txBody>
          <a:bodyPr>
            <a:normAutofit/>
          </a:bodyPr>
          <a:lstStyle/>
          <a:p>
            <a:r>
              <a:rPr lang="hu-HU" dirty="0" smtClean="0"/>
              <a:t>Fejér Magdolna</a:t>
            </a:r>
          </a:p>
          <a:p>
            <a:endParaRPr lang="hu-HU" dirty="0"/>
          </a:p>
          <a:p>
            <a:endParaRPr lang="en-GB" dirty="0" smtClean="0"/>
          </a:p>
          <a:p>
            <a:pPr algn="ctr"/>
            <a:r>
              <a:rPr lang="en-GB" dirty="0" err="1" smtClean="0"/>
              <a:t>Marosv</a:t>
            </a:r>
            <a:r>
              <a:rPr lang="hu-HU" dirty="0" err="1" smtClean="0"/>
              <a:t>ásárhely</a:t>
            </a:r>
            <a:endParaRPr lang="en-GB" dirty="0" smtClean="0"/>
          </a:p>
          <a:p>
            <a:pPr algn="ctr"/>
            <a:r>
              <a:rPr lang="en-GB" dirty="0" smtClean="0"/>
              <a:t>2019.05.08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7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Feladatok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2005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en-GB" sz="2000" dirty="0" smtClean="0"/>
              <a:t>1. </a:t>
            </a:r>
            <a:r>
              <a:rPr lang="en-GB" sz="2000" dirty="0" err="1" smtClean="0"/>
              <a:t>Adott</a:t>
            </a:r>
            <a:r>
              <a:rPr lang="en-GB" sz="2000" dirty="0" smtClean="0"/>
              <a:t> a </a:t>
            </a:r>
            <a:r>
              <a:rPr lang="hu-HU" sz="2000" b="1" i="1" dirty="0" smtClean="0"/>
              <a:t>vers</a:t>
            </a:r>
            <a:r>
              <a:rPr lang="en-GB" sz="2000" b="1" i="1" dirty="0" smtClean="0"/>
              <a:t>.txt </a:t>
            </a:r>
            <a:r>
              <a:rPr lang="en-GB" sz="2000" dirty="0" smtClean="0"/>
              <a:t>s</a:t>
            </a:r>
            <a:r>
              <a:rPr lang="hu-HU" sz="2000" dirty="0" err="1" smtClean="0"/>
              <a:t>zöveges</a:t>
            </a:r>
            <a:r>
              <a:rPr lang="hu-HU" sz="2000" dirty="0" smtClean="0"/>
              <a:t> állomány, amely egy verset tartalmaz, több sorban. </a:t>
            </a:r>
            <a:r>
              <a:rPr lang="en-GB" sz="2000" dirty="0" smtClean="0"/>
              <a:t>A </a:t>
            </a:r>
            <a:r>
              <a:rPr lang="en-GB" sz="2000" dirty="0" err="1" smtClean="0"/>
              <a:t>vers</a:t>
            </a:r>
            <a:r>
              <a:rPr lang="en-GB" sz="2000" dirty="0" smtClean="0"/>
              <a:t> </a:t>
            </a:r>
            <a:r>
              <a:rPr lang="en-GB" sz="2000" dirty="0" err="1" smtClean="0"/>
              <a:t>szavai</a:t>
            </a:r>
            <a:r>
              <a:rPr lang="en-GB" sz="2000" dirty="0" smtClean="0"/>
              <a:t> </a:t>
            </a:r>
            <a:r>
              <a:rPr lang="en-GB" sz="2000" dirty="0" err="1" smtClean="0"/>
              <a:t>egy</a:t>
            </a:r>
            <a:r>
              <a:rPr lang="en-GB" sz="2000" dirty="0" smtClean="0"/>
              <a:t> </a:t>
            </a:r>
            <a:r>
              <a:rPr lang="en-GB" sz="2000" dirty="0" err="1" smtClean="0"/>
              <a:t>sz</a:t>
            </a:r>
            <a:r>
              <a:rPr lang="hu-HU" sz="2000" dirty="0"/>
              <a:t>ó</a:t>
            </a:r>
            <a:r>
              <a:rPr lang="en-GB" sz="2000" dirty="0" smtClean="0"/>
              <a:t>k</a:t>
            </a:r>
            <a:r>
              <a:rPr lang="hu-HU" sz="2000" dirty="0" smtClean="0"/>
              <a:t>ö</a:t>
            </a:r>
            <a:r>
              <a:rPr lang="en-GB" sz="2000" dirty="0" err="1" smtClean="0"/>
              <a:t>zzel</a:t>
            </a:r>
            <a:r>
              <a:rPr lang="en-GB" sz="2000" dirty="0" smtClean="0"/>
              <a:t> </a:t>
            </a:r>
            <a:r>
              <a:rPr lang="en-GB" sz="2000" dirty="0" err="1" smtClean="0"/>
              <a:t>vannak</a:t>
            </a:r>
            <a:r>
              <a:rPr lang="en-GB" sz="2000" dirty="0" smtClean="0"/>
              <a:t> </a:t>
            </a:r>
            <a:r>
              <a:rPr lang="en-GB" sz="2000" dirty="0" err="1" smtClean="0"/>
              <a:t>elv</a:t>
            </a:r>
            <a:r>
              <a:rPr lang="hu-HU" sz="2000" dirty="0" smtClean="0"/>
              <a:t>á</a:t>
            </a:r>
            <a:r>
              <a:rPr lang="en-GB" sz="2000" dirty="0" err="1" smtClean="0"/>
              <a:t>lasztva</a:t>
            </a:r>
            <a:r>
              <a:rPr lang="en-GB" sz="2000" dirty="0" smtClean="0"/>
              <a:t> </a:t>
            </a:r>
            <a:r>
              <a:rPr lang="en-GB" sz="2000" dirty="0" err="1" smtClean="0"/>
              <a:t>egym</a:t>
            </a:r>
            <a:r>
              <a:rPr lang="hu-HU" sz="2000" dirty="0" smtClean="0"/>
              <a:t>á</a:t>
            </a:r>
            <a:r>
              <a:rPr lang="en-GB" sz="2000" dirty="0" err="1" smtClean="0"/>
              <a:t>st</a:t>
            </a:r>
            <a:r>
              <a:rPr lang="hu-HU" sz="2000" dirty="0"/>
              <a:t>ó</a:t>
            </a:r>
            <a:r>
              <a:rPr lang="en-GB" sz="2000" dirty="0" smtClean="0"/>
              <a:t>l. </a:t>
            </a:r>
            <a:r>
              <a:rPr lang="hu-HU" sz="2000" dirty="0" smtClean="0"/>
              <a:t>Olvassuk ki a verset és írassuk ki a </a:t>
            </a:r>
            <a:r>
              <a:rPr lang="hu-HU" sz="2000" b="1" i="1" dirty="0" err="1" smtClean="0"/>
              <a:t>tukor</a:t>
            </a:r>
            <a:r>
              <a:rPr lang="en-GB" sz="2000" b="1" i="1" dirty="0" smtClean="0"/>
              <a:t>1</a:t>
            </a:r>
            <a:r>
              <a:rPr lang="hu-HU" sz="2000" b="1" i="1" dirty="0" smtClean="0"/>
              <a:t>.</a:t>
            </a:r>
            <a:r>
              <a:rPr lang="hu-HU" sz="2000" b="1" i="1" dirty="0" err="1" smtClean="0"/>
              <a:t>txt</a:t>
            </a:r>
            <a:r>
              <a:rPr lang="hu-HU" sz="2000" dirty="0" smtClean="0"/>
              <a:t> állományba úgy, hogy minden sor tükörképben jelenjen meg.</a:t>
            </a:r>
          </a:p>
        </p:txBody>
      </p:sp>
    </p:spTree>
    <p:extLst>
      <p:ext uri="{BB962C8B-B14F-4D97-AF65-F5344CB8AC3E}">
        <p14:creationId xmlns:p14="http://schemas.microsoft.com/office/powerpoint/2010/main" val="27535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Feladatok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2320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en-GB" sz="2000" dirty="0" smtClean="0"/>
              <a:t>2. </a:t>
            </a:r>
            <a:r>
              <a:rPr lang="en-GB" sz="2000" dirty="0" err="1"/>
              <a:t>Adott</a:t>
            </a:r>
            <a:r>
              <a:rPr lang="en-GB" sz="2000" dirty="0"/>
              <a:t> a </a:t>
            </a:r>
            <a:r>
              <a:rPr lang="hu-HU" sz="2000" b="1" i="1" dirty="0"/>
              <a:t>vers</a:t>
            </a:r>
            <a:r>
              <a:rPr lang="en-GB" sz="2000" b="1" i="1" dirty="0"/>
              <a:t>.txt </a:t>
            </a:r>
            <a:r>
              <a:rPr lang="en-GB" sz="2000" dirty="0"/>
              <a:t>s</a:t>
            </a:r>
            <a:r>
              <a:rPr lang="hu-HU" sz="2000" dirty="0" err="1"/>
              <a:t>zöveges</a:t>
            </a:r>
            <a:r>
              <a:rPr lang="hu-HU" sz="2000" dirty="0"/>
              <a:t> állomány, amely egy verset tartalmaz, több sorban. Olvassuk ki a verset és írassuk ki a </a:t>
            </a:r>
            <a:r>
              <a:rPr lang="hu-HU" sz="2000" b="1" i="1" dirty="0" err="1" smtClean="0"/>
              <a:t>tukor</a:t>
            </a:r>
            <a:r>
              <a:rPr lang="en-GB" sz="2000" b="1" i="1" dirty="0" smtClean="0"/>
              <a:t>2</a:t>
            </a:r>
            <a:r>
              <a:rPr lang="hu-HU" sz="2000" b="1" i="1" dirty="0" smtClean="0"/>
              <a:t>.</a:t>
            </a:r>
            <a:r>
              <a:rPr lang="hu-HU" sz="2000" b="1" i="1" dirty="0" err="1" smtClean="0"/>
              <a:t>txt</a:t>
            </a:r>
            <a:r>
              <a:rPr lang="hu-HU" sz="2000" dirty="0" smtClean="0"/>
              <a:t> </a:t>
            </a:r>
            <a:r>
              <a:rPr lang="hu-HU" sz="2000" dirty="0"/>
              <a:t>állományba úgy, hogy minden </a:t>
            </a:r>
            <a:r>
              <a:rPr lang="hu-HU" sz="2000" dirty="0" smtClean="0"/>
              <a:t>sor</a:t>
            </a:r>
            <a:r>
              <a:rPr lang="en-GB" sz="2000" dirty="0" smtClean="0"/>
              <a:t>ban a </a:t>
            </a:r>
            <a:r>
              <a:rPr lang="en-GB" sz="2000" dirty="0" err="1" smtClean="0"/>
              <a:t>szavak</a:t>
            </a:r>
            <a:r>
              <a:rPr lang="hu-HU" sz="2000" dirty="0" smtClean="0"/>
              <a:t> </a:t>
            </a:r>
            <a:r>
              <a:rPr lang="hu-HU" sz="2000" dirty="0"/>
              <a:t>tükörképben </a:t>
            </a:r>
            <a:r>
              <a:rPr lang="hu-HU" sz="2000" dirty="0" smtClean="0"/>
              <a:t>jelenjenek </a:t>
            </a:r>
            <a:r>
              <a:rPr lang="hu-HU" sz="2000" dirty="0"/>
              <a:t>meg</a:t>
            </a:r>
            <a:r>
              <a:rPr lang="hu-H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4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Feladatok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90"/>
            <a:ext cx="8596668" cy="24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3. </a:t>
            </a:r>
            <a:r>
              <a:rPr lang="hu-HU" sz="2000" dirty="0"/>
              <a:t>Adott a </a:t>
            </a:r>
            <a:r>
              <a:rPr lang="hu-HU" sz="2000" b="1" i="1" dirty="0"/>
              <a:t>szamok.txt</a:t>
            </a:r>
            <a:r>
              <a:rPr lang="hu-HU" sz="2000" dirty="0"/>
              <a:t> szöveges állomány, </a:t>
            </a:r>
            <a:r>
              <a:rPr lang="hu-HU" sz="2000" dirty="0" smtClean="0"/>
              <a:t>amelynek több sora van. A sorokban számok vannak, </a:t>
            </a:r>
            <a:r>
              <a:rPr lang="hu-HU" sz="2000" dirty="0"/>
              <a:t>szóközzel elválasztva. </a:t>
            </a:r>
            <a:r>
              <a:rPr lang="hu-HU" sz="2000" dirty="0" smtClean="0"/>
              <a:t>Adjuk össze a számokat soronként, és az összegüket írjuk be az </a:t>
            </a:r>
            <a:r>
              <a:rPr lang="hu-HU" sz="2000" b="1" i="1" dirty="0" smtClean="0"/>
              <a:t>osszeg.txt</a:t>
            </a:r>
            <a:r>
              <a:rPr lang="hu-HU" sz="2000" dirty="0" smtClean="0"/>
              <a:t> állományba, minden számot külön sorba. </a:t>
            </a:r>
            <a:r>
              <a:rPr lang="en-GB" sz="2000" dirty="0" smtClean="0"/>
              <a:t>A</a:t>
            </a:r>
            <a:r>
              <a:rPr lang="hu-HU" sz="2000" dirty="0" smtClean="0"/>
              <a:t> számok összeadását </a:t>
            </a:r>
            <a:r>
              <a:rPr lang="hu-HU" sz="2000" dirty="0"/>
              <a:t>egy metódus segítségével oldjuk meg</a:t>
            </a:r>
            <a:r>
              <a:rPr lang="hu-H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75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Feladatok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2005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4. Adott a </a:t>
            </a:r>
            <a:r>
              <a:rPr lang="hu-HU" sz="2000" b="1" i="1" dirty="0" smtClean="0"/>
              <a:t>szamok.txt</a:t>
            </a:r>
            <a:r>
              <a:rPr lang="hu-HU" sz="2000" dirty="0" smtClean="0"/>
              <a:t> szöveges állomány, amely számokat tartalmaz szóközzel elválasztva. Rendezzük növekvő sorrendbe a számokat, majd írjuk át a </a:t>
            </a:r>
            <a:r>
              <a:rPr lang="hu-HU" sz="2000" b="1" i="1" dirty="0" smtClean="0"/>
              <a:t>rendezett.txt</a:t>
            </a:r>
            <a:r>
              <a:rPr lang="hu-HU" sz="2000" dirty="0" smtClean="0"/>
              <a:t> állományba.</a:t>
            </a:r>
            <a:r>
              <a:rPr lang="en-GB" sz="2000" dirty="0" smtClean="0"/>
              <a:t> A </a:t>
            </a:r>
            <a:r>
              <a:rPr lang="en-GB" sz="2000" dirty="0" err="1" smtClean="0"/>
              <a:t>rendez</a:t>
            </a:r>
            <a:r>
              <a:rPr lang="hu-HU" sz="2000" dirty="0" err="1" smtClean="0"/>
              <a:t>ést</a:t>
            </a:r>
            <a:r>
              <a:rPr lang="hu-HU" sz="2000" dirty="0" smtClean="0"/>
              <a:t> egy metódus segítségével oldjuk meg.</a:t>
            </a:r>
          </a:p>
        </p:txBody>
      </p:sp>
    </p:spTree>
    <p:extLst>
      <p:ext uri="{BB962C8B-B14F-4D97-AF65-F5344CB8AC3E}">
        <p14:creationId xmlns:p14="http://schemas.microsoft.com/office/powerpoint/2010/main" val="32951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Feladatok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90"/>
            <a:ext cx="8596668" cy="2467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5. Adott a </a:t>
            </a:r>
            <a:r>
              <a:rPr lang="hu-HU" sz="2000" b="1" i="1" dirty="0" smtClean="0"/>
              <a:t>szoveg.txt</a:t>
            </a:r>
            <a:r>
              <a:rPr lang="hu-HU" sz="2000" dirty="0" smtClean="0"/>
              <a:t> szöveges állomány. Az állomány első sora szavakat tartalmaz egy szóközzel elválasztva. Az állomány második sora két szót tartalmaz: az </a:t>
            </a:r>
            <a:r>
              <a:rPr lang="hu-HU" sz="2000" b="1" i="1" dirty="0" err="1" smtClean="0"/>
              <a:t>x</a:t>
            </a:r>
            <a:r>
              <a:rPr lang="hu-HU" sz="2000" dirty="0" err="1" smtClean="0"/>
              <a:t>-et</a:t>
            </a:r>
            <a:r>
              <a:rPr lang="hu-HU" sz="2000" dirty="0" smtClean="0"/>
              <a:t> és az </a:t>
            </a:r>
            <a:r>
              <a:rPr lang="hu-HU" sz="2000" b="1" i="1" dirty="0" smtClean="0"/>
              <a:t>y</a:t>
            </a:r>
            <a:r>
              <a:rPr lang="hu-HU" sz="2000" dirty="0" smtClean="0"/>
              <a:t>-t, egy pont karakterrel elválasztva. Feltételezve, hogy az </a:t>
            </a:r>
            <a:r>
              <a:rPr lang="hu-HU" sz="2000" b="1" i="1" dirty="0" smtClean="0"/>
              <a:t>x</a:t>
            </a:r>
            <a:r>
              <a:rPr lang="hu-HU" sz="2000" dirty="0" smtClean="0"/>
              <a:t> szó az állomány első sorában többször szerepel, írjuk át az összes előfordulását </a:t>
            </a:r>
            <a:r>
              <a:rPr lang="hu-HU" sz="2000" b="1" i="1" dirty="0" smtClean="0"/>
              <a:t>y</a:t>
            </a:r>
            <a:r>
              <a:rPr lang="hu-HU" sz="2000" dirty="0" smtClean="0"/>
              <a:t>-</a:t>
            </a:r>
            <a:r>
              <a:rPr lang="hu-HU" sz="2000" dirty="0" err="1" smtClean="0"/>
              <a:t>ra</a:t>
            </a:r>
            <a:r>
              <a:rPr lang="hu-HU" sz="2000" dirty="0" smtClean="0"/>
              <a:t>, majd az így kapott szöveget írjuk át a </a:t>
            </a:r>
            <a:r>
              <a:rPr lang="hu-HU" sz="2000" b="1" i="1" dirty="0" smtClean="0"/>
              <a:t>csere</a:t>
            </a:r>
            <a:r>
              <a:rPr lang="hu-HU" sz="2000" dirty="0" smtClean="0"/>
              <a:t>.txt-be.</a:t>
            </a:r>
          </a:p>
          <a:p>
            <a:pPr marL="400050" lvl="1" indent="0" algn="just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Feladatok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90"/>
            <a:ext cx="8596668" cy="2467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6. </a:t>
            </a:r>
            <a:r>
              <a:rPr lang="en-GB" sz="2000" dirty="0" err="1" smtClean="0"/>
              <a:t>Rendezz</a:t>
            </a:r>
            <a:r>
              <a:rPr lang="hu-HU" sz="2000" dirty="0"/>
              <a:t>ük egy állomány szavait abc sorrendben.</a:t>
            </a:r>
          </a:p>
          <a:p>
            <a:pPr marL="400050" lvl="1" indent="0" algn="just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876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59" y="1231481"/>
            <a:ext cx="6152165" cy="51572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348" y="557349"/>
            <a:ext cx="591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</a:t>
            </a:r>
            <a:r>
              <a:rPr lang="en-GB" dirty="0" err="1" smtClean="0"/>
              <a:t>Feladat</a:t>
            </a:r>
            <a:r>
              <a:rPr lang="en-GB" dirty="0" smtClean="0"/>
              <a:t> </a:t>
            </a:r>
            <a:r>
              <a:rPr lang="en-GB" dirty="0" err="1" smtClean="0"/>
              <a:t>megold</a:t>
            </a:r>
            <a:r>
              <a:rPr lang="hu-HU" dirty="0" err="1" smtClean="0"/>
              <a:t>ása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685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428" y="492190"/>
            <a:ext cx="591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4</a:t>
            </a:r>
            <a:r>
              <a:rPr lang="en-GB" dirty="0" smtClean="0"/>
              <a:t>. </a:t>
            </a:r>
            <a:r>
              <a:rPr lang="en-GB" dirty="0" err="1" smtClean="0"/>
              <a:t>Feladat</a:t>
            </a:r>
            <a:r>
              <a:rPr lang="en-GB" dirty="0" smtClean="0"/>
              <a:t> </a:t>
            </a:r>
            <a:r>
              <a:rPr lang="en-GB" dirty="0" err="1" smtClean="0"/>
              <a:t>megold</a:t>
            </a:r>
            <a:r>
              <a:rPr lang="hu-HU" dirty="0" err="1" smtClean="0"/>
              <a:t>ása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119" y="147390"/>
            <a:ext cx="6073675" cy="69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K</a:t>
            </a:r>
            <a:r>
              <a:rPr lang="hu-HU" dirty="0" err="1" smtClean="0"/>
              <a:t>öszönöm</a:t>
            </a:r>
            <a:r>
              <a:rPr lang="hu-HU" dirty="0" smtClean="0"/>
              <a:t> a figyelmet!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Állomány</a:t>
            </a:r>
            <a:r>
              <a:rPr lang="en-GB" dirty="0" smtClean="0"/>
              <a:t> </a:t>
            </a:r>
            <a:r>
              <a:rPr lang="en-GB" dirty="0" err="1" smtClean="0"/>
              <a:t>megny</a:t>
            </a:r>
            <a:r>
              <a:rPr lang="hu-HU" dirty="0" smtClean="0"/>
              <a:t>í</a:t>
            </a:r>
            <a:r>
              <a:rPr lang="en-GB" dirty="0" smtClean="0"/>
              <a:t>t</a:t>
            </a:r>
            <a:r>
              <a:rPr lang="hu-HU" dirty="0" err="1" smtClean="0"/>
              <a:t>ása</a:t>
            </a:r>
            <a:r>
              <a:rPr lang="hu-HU" dirty="0" smtClean="0"/>
              <a:t> olvasásra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Bemen</a:t>
            </a:r>
            <a:r>
              <a:rPr lang="hu-HU" dirty="0" smtClean="0"/>
              <a:t>ő folyam hozzárendelése a file-hoz)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cap="none" dirty="0" smtClean="0"/>
          </a:p>
          <a:p>
            <a:r>
              <a:rPr lang="hu-HU" cap="none" dirty="0" err="1" smtClean="0"/>
              <a:t>StreamReader</a:t>
            </a:r>
            <a:r>
              <a:rPr lang="hu-HU" cap="none" dirty="0" smtClean="0"/>
              <a:t> f</a:t>
            </a:r>
            <a:r>
              <a:rPr lang="en-GB" cap="none" dirty="0" smtClean="0"/>
              <a:t>=new </a:t>
            </a:r>
            <a:r>
              <a:rPr lang="en-GB" cap="none" dirty="0" err="1" smtClean="0"/>
              <a:t>StreamReader</a:t>
            </a:r>
            <a:r>
              <a:rPr lang="en-GB" cap="none" dirty="0" smtClean="0"/>
              <a:t>(“adatok.be”);</a:t>
            </a:r>
            <a:endParaRPr lang="hu-HU" cap="none" dirty="0" smtClean="0"/>
          </a:p>
          <a:p>
            <a:endParaRPr lang="hu-HU" dirty="0"/>
          </a:p>
          <a:p>
            <a:r>
              <a:rPr lang="hu-HU" dirty="0"/>
              <a:t>System.IO névtérben található</a:t>
            </a:r>
            <a:endParaRPr lang="en-GB" dirty="0"/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4340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Állomány</a:t>
            </a:r>
            <a:r>
              <a:rPr lang="en-GB" dirty="0" smtClean="0"/>
              <a:t> </a:t>
            </a:r>
            <a:r>
              <a:rPr lang="en-GB" dirty="0" err="1" smtClean="0"/>
              <a:t>megny</a:t>
            </a:r>
            <a:r>
              <a:rPr lang="hu-HU" dirty="0" smtClean="0"/>
              <a:t>í</a:t>
            </a:r>
            <a:r>
              <a:rPr lang="en-GB" dirty="0" smtClean="0"/>
              <a:t>t</a:t>
            </a:r>
            <a:r>
              <a:rPr lang="hu-HU" dirty="0" err="1" smtClean="0"/>
              <a:t>ása</a:t>
            </a:r>
            <a:r>
              <a:rPr lang="hu-HU" dirty="0" smtClean="0"/>
              <a:t> írásra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cap="none" dirty="0" smtClean="0"/>
          </a:p>
          <a:p>
            <a:r>
              <a:rPr lang="hu-HU" cap="none" dirty="0" err="1" smtClean="0"/>
              <a:t>StreamWriter</a:t>
            </a:r>
            <a:r>
              <a:rPr lang="hu-HU" cap="none" dirty="0" smtClean="0"/>
              <a:t> </a:t>
            </a:r>
            <a:r>
              <a:rPr lang="en-US" cap="none" dirty="0" smtClean="0"/>
              <a:t>g</a:t>
            </a:r>
            <a:r>
              <a:rPr lang="en-GB" cap="none" dirty="0" smtClean="0"/>
              <a:t>=new </a:t>
            </a:r>
            <a:r>
              <a:rPr lang="en-GB" cap="none" dirty="0" smtClean="0"/>
              <a:t>Stream</a:t>
            </a:r>
            <a:r>
              <a:rPr lang="hu-HU" cap="none" dirty="0" err="1" smtClean="0"/>
              <a:t>Writ</a:t>
            </a:r>
            <a:r>
              <a:rPr lang="en-GB" cap="none" dirty="0" err="1" smtClean="0"/>
              <a:t>er</a:t>
            </a:r>
            <a:r>
              <a:rPr lang="en-GB" cap="none" dirty="0" smtClean="0"/>
              <a:t>(</a:t>
            </a:r>
            <a:r>
              <a:rPr lang="en-GB" dirty="0" smtClean="0"/>
              <a:t>“adatok.ki”</a:t>
            </a:r>
            <a:r>
              <a:rPr lang="en-GB" cap="none" dirty="0" smtClean="0"/>
              <a:t>);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9832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Olvasás állományból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cap="none" dirty="0" smtClean="0"/>
          </a:p>
          <a:p>
            <a:r>
              <a:rPr lang="hu-HU" cap="none" dirty="0" smtClean="0"/>
              <a:t>f.</a:t>
            </a:r>
            <a:r>
              <a:rPr lang="en-GB" cap="none" dirty="0" smtClean="0"/>
              <a:t>R</a:t>
            </a:r>
            <a:r>
              <a:rPr lang="hu-HU" cap="none" dirty="0" err="1" smtClean="0"/>
              <a:t>eadline</a:t>
            </a:r>
            <a:r>
              <a:rPr lang="en-GB" cap="none" dirty="0" smtClean="0"/>
              <a:t>();</a:t>
            </a:r>
          </a:p>
          <a:p>
            <a:pPr marL="0" indent="0">
              <a:buNone/>
            </a:pP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41067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Í</a:t>
            </a:r>
            <a:r>
              <a:rPr lang="en-GB" dirty="0" smtClean="0"/>
              <a:t>r</a:t>
            </a:r>
            <a:r>
              <a:rPr lang="hu-HU" dirty="0" smtClean="0"/>
              <a:t>ás </a:t>
            </a:r>
            <a:r>
              <a:rPr lang="hu-HU" dirty="0" err="1" smtClean="0"/>
              <a:t>állományb</a:t>
            </a:r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g.Write</a:t>
            </a:r>
            <a:r>
              <a:rPr lang="hu-HU" dirty="0" smtClean="0"/>
              <a:t>("</a:t>
            </a:r>
            <a:r>
              <a:rPr lang="en-GB" dirty="0" err="1" smtClean="0"/>
              <a:t>Szoveg</a:t>
            </a:r>
            <a:r>
              <a:rPr lang="hu-HU" dirty="0" smtClean="0"/>
              <a:t>");</a:t>
            </a:r>
            <a:endParaRPr lang="en-GB" dirty="0" smtClean="0"/>
          </a:p>
          <a:p>
            <a:r>
              <a:rPr lang="hu-HU" dirty="0" err="1"/>
              <a:t>g.Write</a:t>
            </a:r>
            <a:r>
              <a:rPr lang="hu-HU" dirty="0"/>
              <a:t>(</a:t>
            </a:r>
            <a:r>
              <a:rPr lang="en-GB" dirty="0"/>
              <a:t>x</a:t>
            </a:r>
            <a:r>
              <a:rPr lang="hu-HU" dirty="0"/>
              <a:t>);</a:t>
            </a:r>
            <a:endParaRPr lang="en-GB" dirty="0"/>
          </a:p>
          <a:p>
            <a:r>
              <a:rPr lang="hu-HU" dirty="0" err="1" smtClean="0"/>
              <a:t>g.Write</a:t>
            </a:r>
            <a:r>
              <a:rPr lang="hu-HU" dirty="0" smtClean="0"/>
              <a:t>(</a:t>
            </a:r>
            <a:r>
              <a:rPr lang="en-GB" dirty="0" smtClean="0"/>
              <a:t>x+</a:t>
            </a:r>
            <a:r>
              <a:rPr lang="hu-HU" dirty="0"/>
              <a:t>" </a:t>
            </a:r>
            <a:r>
              <a:rPr lang="en-GB" dirty="0" smtClean="0"/>
              <a:t> </a:t>
            </a:r>
            <a:r>
              <a:rPr lang="hu-HU" dirty="0" smtClean="0"/>
              <a:t>");</a:t>
            </a:r>
            <a:endParaRPr lang="en-GB" dirty="0"/>
          </a:p>
          <a:p>
            <a:r>
              <a:rPr lang="en-GB" dirty="0" err="1" smtClean="0"/>
              <a:t>g</a:t>
            </a:r>
            <a:r>
              <a:rPr lang="en-GB" cap="none" dirty="0" err="1" smtClean="0"/>
              <a:t>.WriteLine</a:t>
            </a:r>
            <a:r>
              <a:rPr lang="en-GB" cap="none" dirty="0" smtClean="0"/>
              <a:t>();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8264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Állomány</a:t>
            </a:r>
            <a:r>
              <a:rPr lang="en-GB" dirty="0" smtClean="0"/>
              <a:t>v</a:t>
            </a:r>
            <a:r>
              <a:rPr lang="hu-HU" dirty="0" smtClean="0"/>
              <a:t>égéig való olvasás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74395"/>
            <a:ext cx="8301203" cy="1897605"/>
          </a:xfrm>
        </p:spPr>
        <p:txBody>
          <a:bodyPr/>
          <a:lstStyle/>
          <a:p>
            <a:pPr marL="400050" lvl="1" indent="0">
              <a:buNone/>
            </a:pPr>
            <a:r>
              <a:rPr lang="en-GB" cap="none" dirty="0" smtClean="0"/>
              <a:t>String a;</a:t>
            </a:r>
          </a:p>
          <a:p>
            <a:pPr marL="400050" lvl="1" indent="0">
              <a:buNone/>
            </a:pPr>
            <a:r>
              <a:rPr lang="hu-HU" cap="none" dirty="0" err="1" smtClean="0"/>
              <a:t>while</a:t>
            </a:r>
            <a:r>
              <a:rPr lang="hu-HU" cap="none" dirty="0" smtClean="0"/>
              <a:t> </a:t>
            </a:r>
            <a:r>
              <a:rPr lang="hu-HU" cap="none" dirty="0"/>
              <a:t>((a = f.ReadLine()) != null</a:t>
            </a:r>
            <a:r>
              <a:rPr lang="hu-HU" cap="none" dirty="0" smtClean="0"/>
              <a:t>)</a:t>
            </a:r>
            <a:endParaRPr lang="en-GB" cap="none" dirty="0" smtClean="0"/>
          </a:p>
          <a:p>
            <a:pPr marL="400050" lvl="1" indent="0">
              <a:buNone/>
            </a:pPr>
            <a:r>
              <a:rPr lang="en-GB" dirty="0" smtClean="0"/>
              <a:t>{</a:t>
            </a:r>
          </a:p>
          <a:p>
            <a:pPr marL="400050" lvl="1" indent="0">
              <a:buNone/>
            </a:pPr>
            <a:r>
              <a:rPr lang="en-GB" cap="non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63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Állomány</a:t>
            </a:r>
            <a:r>
              <a:rPr lang="en-GB" dirty="0" smtClean="0"/>
              <a:t> bez</a:t>
            </a:r>
            <a:r>
              <a:rPr lang="hu-HU" dirty="0" err="1" smtClean="0"/>
              <a:t>árása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cap="none" dirty="0" smtClean="0"/>
          </a:p>
          <a:p>
            <a:r>
              <a:rPr lang="hu-HU" dirty="0" err="1"/>
              <a:t>f.Close</a:t>
            </a:r>
            <a:r>
              <a:rPr lang="hu-HU" dirty="0" smtClean="0"/>
              <a:t>();</a:t>
            </a:r>
            <a:endParaRPr lang="hu-HU" dirty="0"/>
          </a:p>
          <a:p>
            <a:r>
              <a:rPr lang="hu-HU" dirty="0" err="1" smtClean="0"/>
              <a:t>g.Close</a:t>
            </a:r>
            <a:r>
              <a:rPr lang="hu-HU" dirty="0"/>
              <a:t>();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1735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Állomány</a:t>
            </a:r>
            <a:r>
              <a:rPr lang="en-GB" dirty="0" smtClean="0"/>
              <a:t> </a:t>
            </a:r>
            <a:r>
              <a:rPr lang="hu-HU" dirty="0" smtClean="0"/>
              <a:t>elérési útja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cap="none" dirty="0" smtClean="0"/>
          </a:p>
          <a:p>
            <a:r>
              <a:rPr lang="hu-HU" cap="none" dirty="0" smtClean="0"/>
              <a:t>Aktuális projekt mappája/bin/</a:t>
            </a:r>
            <a:r>
              <a:rPr lang="hu-HU" cap="none" dirty="0" err="1" smtClean="0"/>
              <a:t>Debug</a:t>
            </a:r>
            <a:r>
              <a:rPr lang="hu-HU" dirty="0" smtClean="0"/>
              <a:t>/adatok.txt</a:t>
            </a:r>
            <a:endParaRPr lang="en-GB" dirty="0"/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7030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Kivételkezelés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50161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0" indent="0">
              <a:buNone/>
            </a:pPr>
            <a:r>
              <a:rPr lang="en-GB" sz="1600" dirty="0"/>
              <a:t>try</a:t>
            </a:r>
          </a:p>
          <a:p>
            <a:pPr marL="0" indent="0">
              <a:buNone/>
            </a:pPr>
            <a:r>
              <a:rPr lang="en-GB" sz="1600" dirty="0"/>
              <a:t>		</a:t>
            </a:r>
            <a:r>
              <a:rPr lang="en-GB" sz="1600" dirty="0" smtClean="0"/>
              <a:t>{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      		using (</a:t>
            </a:r>
            <a:r>
              <a:rPr lang="en-GB" sz="1600" dirty="0" err="1"/>
              <a:t>StreamReader</a:t>
            </a:r>
            <a:r>
              <a:rPr lang="en-GB" sz="1600" dirty="0"/>
              <a:t> f = new </a:t>
            </a:r>
            <a:r>
              <a:rPr lang="en-GB" sz="1600" dirty="0" err="1" smtClean="0"/>
              <a:t>StreamReader</a:t>
            </a:r>
            <a:r>
              <a:rPr lang="en-GB" sz="1600" dirty="0" smtClean="0"/>
              <a:t>(“ …  ”))</a:t>
            </a:r>
          </a:p>
          <a:p>
            <a:pPr marL="1371600" lvl="3" indent="0">
              <a:buNone/>
            </a:pPr>
            <a:r>
              <a:rPr lang="en-GB" sz="1600" dirty="0" smtClean="0"/>
              <a:t>{</a:t>
            </a:r>
          </a:p>
          <a:p>
            <a:pPr marL="1371600" lvl="3" indent="0">
              <a:buNone/>
            </a:pPr>
            <a:r>
              <a:rPr lang="en-GB" sz="1600" dirty="0" smtClean="0"/>
              <a:t>……</a:t>
            </a:r>
          </a:p>
          <a:p>
            <a:pPr marL="1371600" lvl="3" indent="0">
              <a:buNone/>
            </a:pPr>
            <a:r>
              <a:rPr lang="en-GB" sz="1600" dirty="0" smtClean="0"/>
              <a:t>}</a:t>
            </a:r>
          </a:p>
          <a:p>
            <a:pPr marL="1371600" lvl="3" indent="0">
              <a:buNone/>
            </a:pPr>
            <a:endParaRPr lang="en-GB" sz="1600" dirty="0"/>
          </a:p>
          <a:p>
            <a:pPr marL="914400" lvl="2" indent="0">
              <a:buNone/>
            </a:pPr>
            <a:r>
              <a:rPr lang="en-GB" sz="1600" dirty="0" smtClean="0"/>
              <a:t>}</a:t>
            </a:r>
            <a:endParaRPr lang="hu-HU" sz="1600" dirty="0" smtClean="0"/>
          </a:p>
          <a:p>
            <a:pPr marL="0" indent="0">
              <a:buNone/>
            </a:pPr>
            <a:r>
              <a:rPr lang="en-GB" sz="1600" dirty="0" smtClean="0"/>
              <a:t>catch </a:t>
            </a:r>
            <a:r>
              <a:rPr lang="en-GB" sz="1600" dirty="0"/>
              <a:t>(Exception  </a:t>
            </a:r>
            <a:r>
              <a:rPr lang="hu-HU" sz="1600" dirty="0" smtClean="0"/>
              <a:t>hiba</a:t>
            </a:r>
            <a:r>
              <a:rPr lang="en-GB" sz="1600" dirty="0" smtClean="0"/>
              <a:t>)</a:t>
            </a:r>
            <a:endParaRPr lang="en-GB" sz="1600" dirty="0"/>
          </a:p>
          <a:p>
            <a:pPr marL="400050" lvl="1" indent="0">
              <a:buNone/>
            </a:pPr>
            <a:r>
              <a:rPr lang="en-GB" dirty="0"/>
              <a:t>        {</a:t>
            </a:r>
          </a:p>
          <a:p>
            <a:pPr marL="400050" lvl="1" indent="0">
              <a:buNone/>
            </a:pPr>
            <a:r>
              <a:rPr lang="en-GB" dirty="0"/>
              <a:t>            </a:t>
            </a:r>
            <a:r>
              <a:rPr lang="en-GB" dirty="0" err="1"/>
              <a:t>Console.WriteLine</a:t>
            </a:r>
            <a:r>
              <a:rPr lang="en-GB" dirty="0" smtClean="0"/>
              <a:t>(“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letezo</a:t>
            </a:r>
            <a:r>
              <a:rPr lang="en-GB" dirty="0" smtClean="0"/>
              <a:t> </a:t>
            </a:r>
            <a:r>
              <a:rPr lang="en-GB" dirty="0" err="1" smtClean="0"/>
              <a:t>allomany</a:t>
            </a:r>
            <a:r>
              <a:rPr lang="en-GB" dirty="0" smtClean="0"/>
              <a:t>!"+</a:t>
            </a:r>
            <a:r>
              <a:rPr lang="hu-HU" dirty="0" smtClean="0"/>
              <a:t>hiba</a:t>
            </a:r>
            <a:r>
              <a:rPr lang="en-GB" dirty="0" smtClean="0"/>
              <a:t>);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        </a:t>
            </a:r>
            <a:r>
              <a:rPr lang="en-GB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05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383</Words>
  <Application>Microsoft Office PowerPoint</Application>
  <PresentationFormat>Szélesvásznú</PresentationFormat>
  <Paragraphs>69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Állománykezelés C#-ban</vt:lpstr>
      <vt:lpstr>Állomány megnyítása olvasásra (Bemenő folyam hozzárendelése a file-hoz)</vt:lpstr>
      <vt:lpstr>Állomány megnyítása írásra</vt:lpstr>
      <vt:lpstr>Olvasás állományból</vt:lpstr>
      <vt:lpstr>Írás állományba</vt:lpstr>
      <vt:lpstr>Állományvégéig való olvasás</vt:lpstr>
      <vt:lpstr>Állomány bezárása</vt:lpstr>
      <vt:lpstr>Állomány elérési útja</vt:lpstr>
      <vt:lpstr>Kivételkezelés</vt:lpstr>
      <vt:lpstr>Feladatok</vt:lpstr>
      <vt:lpstr>Feladatok</vt:lpstr>
      <vt:lpstr>Feladatok</vt:lpstr>
      <vt:lpstr>Feladatok</vt:lpstr>
      <vt:lpstr>Feladatok</vt:lpstr>
      <vt:lpstr>Feladatok</vt:lpstr>
      <vt:lpstr>PowerPoint-bemutató</vt:lpstr>
      <vt:lpstr>PowerPoint-bemutató</vt:lpstr>
      <vt:lpstr>PowerPoint-bemutató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Fejér Magdolna</cp:lastModifiedBy>
  <cp:revision>28</cp:revision>
  <dcterms:created xsi:type="dcterms:W3CDTF">2019-05-07T07:48:23Z</dcterms:created>
  <dcterms:modified xsi:type="dcterms:W3CDTF">2019-05-08T11:28:57Z</dcterms:modified>
</cp:coreProperties>
</file>